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 latinLnBrk="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-3175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19250" y="660400"/>
            <a:ext cx="9758016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299" y="638919"/>
            <a:ext cx="5325770" cy="82169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31000" y="4965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31000" y="635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83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3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4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0050" y="2432050"/>
            <a:ext cx="7124700" cy="4889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886724" y="5303093"/>
            <a:ext cx="11231351" cy="320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a considerable portion of the time reorganizing the content of her Bento entry into an aesthetically pleasing format</a:t>
            </a:r>
          </a:p>
        </p:txBody>
      </p:sp>
      <p:sp>
        <p:nvSpPr>
          <p:cNvPr id="163" name="Shape 163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B:</a:t>
            </a:r>
          </a:p>
        </p:txBody>
      </p:sp>
      <p:sp>
        <p:nvSpPr>
          <p:cNvPr id="164" name="Shape 164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is an artsy writer, working on a creative fiction piece set in medieval times</a:t>
            </a:r>
          </a:p>
        </p:txBody>
      </p:sp>
      <p:sp>
        <p:nvSpPr>
          <p:cNvPr id="165" name="Shape 165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She spent: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886724" y="5303093"/>
            <a:ext cx="11231351" cy="320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that she enjoyed the ability to organize ideas in a way that worked for her but that the drag and drop method was unintuitive</a:t>
            </a:r>
          </a:p>
        </p:txBody>
      </p:sp>
      <p:sp>
        <p:nvSpPr>
          <p:cNvPr id="169" name="Shape 169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C:</a:t>
            </a:r>
          </a:p>
        </p:txBody>
      </p:sp>
      <p:sp>
        <p:nvSpPr>
          <p:cNvPr id="170" name="Shape 170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is the social chair of her sorority, trying to track event inspiration and details</a:t>
            </a:r>
          </a:p>
        </p:txBody>
      </p:sp>
      <p:sp>
        <p:nvSpPr>
          <p:cNvPr id="171" name="Shape 171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She noted: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74" name="Shape 174"/>
          <p:cNvSpPr/>
          <p:nvPr/>
        </p:nvSpPr>
        <p:spPr>
          <a:xfrm>
            <a:off x="886724" y="5303092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to introduce a new functionality into Bento that allows external clipboard use and media insertion</a:t>
            </a:r>
          </a:p>
        </p:txBody>
      </p:sp>
      <p:sp>
        <p:nvSpPr>
          <p:cNvPr id="175" name="Shape 175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A:</a:t>
            </a:r>
          </a:p>
        </p:txBody>
      </p:sp>
      <p:sp>
        <p:nvSpPr>
          <p:cNvPr id="176" name="Shape 176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needed to be able to import information into Bento</a:t>
            </a:r>
          </a:p>
        </p:txBody>
      </p:sp>
      <p:sp>
        <p:nvSpPr>
          <p:cNvPr id="177" name="Shape 177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We propose: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886724" y="5303093"/>
            <a:ext cx="11231351" cy="32073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a function that allows her to temporarily clear her screen and reformat the configuration of her content all at once</a:t>
            </a:r>
          </a:p>
        </p:txBody>
      </p:sp>
      <p:sp>
        <p:nvSpPr>
          <p:cNvPr id="181" name="Shape 181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B:</a:t>
            </a:r>
          </a:p>
        </p:txBody>
      </p:sp>
      <p:sp>
        <p:nvSpPr>
          <p:cNvPr id="182" name="Shape 182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needed an easier way to reorganize all the content within a single Bento entry</a:t>
            </a:r>
          </a:p>
        </p:txBody>
      </p:sp>
      <p:sp>
        <p:nvSpPr>
          <p:cNvPr id="183" name="Shape 183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We propose: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/>
        </p:nvSpPr>
        <p:spPr>
          <a:xfrm>
            <a:off x="886724" y="5303092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implementing an additional gesture that performs the same function of adding multimedia content</a:t>
            </a:r>
          </a:p>
        </p:txBody>
      </p:sp>
      <p:sp>
        <p:nvSpPr>
          <p:cNvPr id="187" name="Shape 187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C:</a:t>
            </a:r>
          </a:p>
        </p:txBody>
      </p:sp>
      <p:sp>
        <p:nvSpPr>
          <p:cNvPr id="188" name="Shape 188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interacted with the Bento app in an unsupported way</a:t>
            </a:r>
          </a:p>
        </p:txBody>
      </p:sp>
      <p:sp>
        <p:nvSpPr>
          <p:cNvPr id="189" name="Shape 189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We propose: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0050" y="2432050"/>
            <a:ext cx="7124700" cy="4889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3"/>
          <p:cNvSpPr/>
          <p:nvPr/>
        </p:nvSpPr>
        <p:spPr>
          <a:xfrm>
            <a:off x="886724" y="3273145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Bento provides a platform for users to document inspiration that they see on a daily basis, and be reminded to come back to it and act on it.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6"/>
          <p:cNvSpPr/>
          <p:nvPr/>
        </p:nvSpPr>
        <p:spPr>
          <a:xfrm>
            <a:off x="886724" y="5300298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the user to easily capture moments with a convenient drag, and also creation of single entries with multiple pieces of media to capture context</a:t>
            </a:r>
          </a:p>
        </p:txBody>
      </p:sp>
      <p:sp>
        <p:nvSpPr>
          <p:cNvPr id="127" name="Shape 127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We selected:</a:t>
            </a:r>
          </a:p>
        </p:txBody>
      </p:sp>
      <p:sp>
        <p:nvSpPr>
          <p:cNvPr id="128" name="Shape 128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a drag and drop interface to create multimedia journal entries.</a:t>
            </a:r>
          </a:p>
        </p:txBody>
      </p:sp>
      <p:sp>
        <p:nvSpPr>
          <p:cNvPr id="129" name="Shape 129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This allows: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2" name="IMG_22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3452" y="5745641"/>
            <a:ext cx="2540001" cy="3386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3" name="IMG_221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391347" y="2069092"/>
            <a:ext cx="2540001" cy="338666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4" name="IMG_221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846084" y="2069092"/>
            <a:ext cx="2540001" cy="3386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G_221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6618716" y="2069092"/>
            <a:ext cx="2540001" cy="3386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IMG_2212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73452" y="2069092"/>
            <a:ext cx="2540001" cy="3386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IMG_2210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6618716" y="5745641"/>
            <a:ext cx="2540001" cy="3386667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IMG_2211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3846084" y="5745641"/>
            <a:ext cx="2540001" cy="33866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Newsfeed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18971" y="2440788"/>
            <a:ext cx="9366858" cy="48720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Create Pos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78399" y="3310030"/>
            <a:ext cx="9648002" cy="31335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Reminder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29521" y="2529287"/>
            <a:ext cx="9345758" cy="46950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Shape 150"/>
          <p:cNvSpPr/>
          <p:nvPr/>
        </p:nvSpPr>
        <p:spPr>
          <a:xfrm>
            <a:off x="886724" y="5300298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looked at past entries in the feed, made a new entry with the drag and drop interface, and set himself/herself a reminder for the entry</a:t>
            </a:r>
          </a:p>
        </p:txBody>
      </p:sp>
      <p:sp>
        <p:nvSpPr>
          <p:cNvPr id="151" name="Shape 151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The instructor:</a:t>
            </a:r>
          </a:p>
        </p:txBody>
      </p:sp>
      <p:sp>
        <p:nvSpPr>
          <p:cNvPr id="152" name="Shape 152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demoed getting reminders and making a text/picture entry</a:t>
            </a:r>
          </a:p>
        </p:txBody>
      </p:sp>
      <p:sp>
        <p:nvSpPr>
          <p:cNvPr id="153" name="Shape 153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The user: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/>
        </p:nvSpPr>
        <p:spPr>
          <a:xfrm>
            <a:off x="886724" y="5300298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that he needed to be able to import portions of emails his trainer sends him as that is how he receives his workout schedule and related videos</a:t>
            </a:r>
          </a:p>
        </p:txBody>
      </p:sp>
      <p:sp>
        <p:nvSpPr>
          <p:cNvPr id="157" name="Shape 157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Participant A:</a:t>
            </a:r>
          </a:p>
        </p:txBody>
      </p:sp>
      <p:sp>
        <p:nvSpPr>
          <p:cNvPr id="158" name="Shape 158"/>
          <p:cNvSpPr/>
          <p:nvPr/>
        </p:nvSpPr>
        <p:spPr>
          <a:xfrm>
            <a:off x="886724" y="2303416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/>
            <a:r>
              <a:t>is collegiate athlete, looking to consolidate academic and athletic notes</a:t>
            </a:r>
          </a:p>
        </p:txBody>
      </p:sp>
      <p:sp>
        <p:nvSpPr>
          <p:cNvPr id="159" name="Shape 159"/>
          <p:cNvSpPr/>
          <p:nvPr/>
        </p:nvSpPr>
        <p:spPr>
          <a:xfrm>
            <a:off x="886724" y="4181000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/>
            <a:r>
              <a:t>He mentioned: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